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4019" r:id="rId1"/>
  </p:sldMasterIdLst>
  <p:notesMasterIdLst>
    <p:notesMasterId r:id="rId19"/>
  </p:notesMasterIdLst>
  <p:handoutMasterIdLst>
    <p:handoutMasterId r:id="rId20"/>
  </p:handoutMasterIdLst>
  <p:sldIdLst>
    <p:sldId id="409" r:id="rId2"/>
    <p:sldId id="295" r:id="rId3"/>
    <p:sldId id="410" r:id="rId4"/>
    <p:sldId id="411" r:id="rId5"/>
    <p:sldId id="412" r:id="rId6"/>
    <p:sldId id="413" r:id="rId7"/>
    <p:sldId id="414" r:id="rId8"/>
    <p:sldId id="415" r:id="rId9"/>
    <p:sldId id="416" r:id="rId10"/>
    <p:sldId id="417" r:id="rId11"/>
    <p:sldId id="418" r:id="rId12"/>
    <p:sldId id="419" r:id="rId13"/>
    <p:sldId id="420" r:id="rId14"/>
    <p:sldId id="421" r:id="rId15"/>
    <p:sldId id="422" r:id="rId16"/>
    <p:sldId id="423" r:id="rId17"/>
    <p:sldId id="424" r:id="rId18"/>
  </p:sldIdLst>
  <p:sldSz cx="9144000" cy="6858000" type="screen4x3"/>
  <p:notesSz cx="6858000" cy="9144000"/>
  <p:defaultTextStyle>
    <a:defPPr>
      <a:defRPr lang="tr-T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</p:showPr>
  <p:clrMru>
    <a:srgbClr val="FFCC00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Orta Stil 2 - Vurgu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Orta Stil 2 - Vurgu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1E4AEA4-8DFA-4A89-87EB-49C32662AFE0}" styleName="Orta Stil 2 - Vurgu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73A0DAA-6AF3-43AB-8588-CEC1D06C72B9}" styleName="Orta Stil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7DF18680-E054-41AD-8BC1-D1AEF772440D}" styleName="Orta Stil 2 - Vurgu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85BE263C-DBD7-4A20-BB59-AAB30ACAA65A}" styleName="Orta Stil 3 - Vurgu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EB344D84-9AFB-497E-A393-DC336BA19D2E}" styleName="Orta Stil 3 - Vurgu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8A107856-5554-42FB-B03E-39F5DBC370BA}" styleName="Orta Stil 4 - Vurgu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69CF1AB2-1976-4502-BF36-3FF5EA218861}" styleName="Orta Stil 4 - Vurgu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0505E3EF-67EA-436B-97B2-0124C06EBD24}" styleName="Orta Stil 4 - Vurgu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C4B1156A-380E-4F78-BDF5-A606A8083BF9}" styleName="Orta Stil 4 - Vurgu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22838BEF-8BB2-4498-84A7-C5851F593DF1}" styleName="Orta Stil 4 - Vurgu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D03447BB-5D67-496B-8E87-E561075AD55C}" styleName="Koyu Stil 1 - Vurgu 3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wholeTbl>
    <a:band1H>
      <a:tcStyle>
        <a:tcBdr/>
        <a:fill>
          <a:solidFill>
            <a:schemeClr val="accent3">
              <a:shade val="60000"/>
            </a:schemeClr>
          </a:solidFill>
        </a:fill>
      </a:tcStyle>
    </a:band1H>
    <a:band1V>
      <a:tcStyle>
        <a:tcBdr/>
        <a:fill>
          <a:solidFill>
            <a:schemeClr val="accent3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3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3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3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91EBBBCC-DAD2-459C-BE2E-F6DE35CF9A28}" styleName="Koyu Stil 2 - Vurgu 3/Vurgu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46F890A9-2807-4EBB-B81D-B2AA78EC7F39}" styleName="Koyu Stil 2 - Vurgu 5/Vurgu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37CE84F3-28C3-443E-9E96-99CF82512B78}" styleName="Koyu Stil 1 - Vurgu 2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wholeTbl>
    <a:band1H>
      <a:tcStyle>
        <a:tcBdr/>
        <a:fill>
          <a:solidFill>
            <a:schemeClr val="accent2">
              <a:shade val="60000"/>
            </a:schemeClr>
          </a:solidFill>
        </a:fill>
      </a:tcStyle>
    </a:band1H>
    <a:band1V>
      <a:tcStyle>
        <a:tcBdr/>
        <a:fill>
          <a:solidFill>
            <a:schemeClr val="accent2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2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2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2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>
    <p:restoredLeft sz="15515" autoAdjust="0"/>
    <p:restoredTop sz="94660"/>
  </p:normalViewPr>
  <p:slideViewPr>
    <p:cSldViewPr>
      <p:cViewPr varScale="1">
        <p:scale>
          <a:sx n="68" d="100"/>
          <a:sy n="68" d="100"/>
        </p:scale>
        <p:origin x="-194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Üstbilgi Yer Tutucusu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r>
              <a:rPr lang="tr-TR"/>
              <a:t>SABAHATTİN ZAİM İMAM HATİP ORTAOKULU</a:t>
            </a:r>
          </a:p>
        </p:txBody>
      </p:sp>
      <p:sp>
        <p:nvSpPr>
          <p:cNvPr id="3" name="2 Veri Yer Tutucusu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87040D20-C041-4D2A-B5B1-C1F9FE57BB96}" type="datetime1">
              <a:rPr lang="tr-TR"/>
              <a:pPr>
                <a:defRPr/>
              </a:pPr>
              <a:t>16.04.2015</a:t>
            </a:fld>
            <a:endParaRPr lang="tr-TR"/>
          </a:p>
        </p:txBody>
      </p:sp>
      <p:sp>
        <p:nvSpPr>
          <p:cNvPr id="4" name="3 Altbilgi Yer Tutucusu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5" name="4 Slayt Numarası Yer Tutucusu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C184B765-9F78-432B-A73E-0668B37299C2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ft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r>
              <a:rPr lang="tr-TR"/>
              <a:t>SABAHATTİN ZAİM İMAM HATİP ORTAOKULU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43863250-5EAE-4724-9133-961AEA9764B7}" type="datetime1">
              <a:rPr lang="tr-TR"/>
              <a:pPr>
                <a:defRPr/>
              </a:pPr>
              <a:t>16.04.2015</a:t>
            </a:fld>
            <a:endParaRPr lang="tr-TR"/>
          </a:p>
        </p:txBody>
      </p:sp>
      <p:sp>
        <p:nvSpPr>
          <p:cNvPr id="8499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tr-TR" noProof="0" smtClean="0"/>
              <a:t>Asıl metin stillerini düzenlemek için tıklatın</a:t>
            </a:r>
          </a:p>
          <a:p>
            <a:pPr lvl="1"/>
            <a:r>
              <a:rPr lang="tr-TR" noProof="0" smtClean="0"/>
              <a:t>İkinci düzey</a:t>
            </a:r>
          </a:p>
          <a:p>
            <a:pPr lvl="2"/>
            <a:r>
              <a:rPr lang="tr-TR" noProof="0" smtClean="0"/>
              <a:t>Üçüncü düzey</a:t>
            </a:r>
          </a:p>
          <a:p>
            <a:pPr lvl="3"/>
            <a:r>
              <a:rPr lang="tr-TR" noProof="0" smtClean="0"/>
              <a:t>Dördüncü düzey</a:t>
            </a:r>
          </a:p>
          <a:p>
            <a:pPr lvl="4"/>
            <a:r>
              <a:rPr lang="tr-TR" noProof="0" smtClean="0"/>
              <a:t>Beşinci düzey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E740DB92-4342-449D-AD85-447333EAE10B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ftr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1 Slayt Görüntüsü Yer Tutucusu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6019" name="2 Not Yer Tutucusu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tr-TR" smtClean="0">
              <a:latin typeface="Arial" pitchFamily="34" charset="0"/>
            </a:endParaRPr>
          </a:p>
        </p:txBody>
      </p:sp>
      <p:sp>
        <p:nvSpPr>
          <p:cNvPr id="86020" name="3 Slayt Numarası Yer Tutucusu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7D1B35F-F489-41F8-94B6-7E082113FC7A}" type="slidenum">
              <a:rPr lang="tr-TR" smtClean="0">
                <a:latin typeface="Arial" pitchFamily="34" charset="0"/>
              </a:rPr>
              <a:pPr/>
              <a:t>1</a:t>
            </a:fld>
            <a:endParaRPr lang="tr-TR" smtClean="0">
              <a:latin typeface="Arial" pitchFamily="34" charset="0"/>
            </a:endParaRPr>
          </a:p>
        </p:txBody>
      </p:sp>
      <p:sp>
        <p:nvSpPr>
          <p:cNvPr id="86021" name="4 Üstbilgi Yer Tutucusu"/>
          <p:cNvSpPr>
            <a:spLocks noGrp="1"/>
          </p:cNvSpPr>
          <p:nvPr>
            <p:ph type="hdr" sz="quarter"/>
          </p:nvPr>
        </p:nvSpPr>
        <p:spPr>
          <a:noFill/>
        </p:spPr>
        <p:txBody>
          <a:bodyPr/>
          <a:lstStyle/>
          <a:p>
            <a:r>
              <a:rPr lang="tr-TR" smtClean="0">
                <a:latin typeface="Arial" pitchFamily="34" charset="0"/>
              </a:rPr>
              <a:t>SABAHATTİN ZAİM İMAM HATİP ORTAOKULU</a:t>
            </a:r>
          </a:p>
        </p:txBody>
      </p:sp>
      <p:sp>
        <p:nvSpPr>
          <p:cNvPr id="86022" name="5 Veri Yer Tutucusu"/>
          <p:cNvSpPr>
            <a:spLocks noGrp="1"/>
          </p:cNvSpPr>
          <p:nvPr>
            <p:ph type="dt" sz="quarter" idx="1"/>
          </p:nvPr>
        </p:nvSpPr>
        <p:spPr>
          <a:noFill/>
        </p:spPr>
        <p:txBody>
          <a:bodyPr/>
          <a:lstStyle/>
          <a:p>
            <a:fld id="{5C3B4FFA-D3AA-4DCA-A0A5-96A6689474FB}" type="datetime1">
              <a:rPr lang="tr-TR" smtClean="0">
                <a:latin typeface="Arial" pitchFamily="34" charset="0"/>
              </a:rPr>
              <a:pPr/>
              <a:t>16.04.2015</a:t>
            </a:fld>
            <a:endParaRPr lang="tr-TR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Başlık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tIns="0" rIns="18288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17" name="16 Alt Başlık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tr-TR" smtClean="0"/>
              <a:t>Asıl alt başlık stilini düzenlemek için tıklatın</a:t>
            </a:r>
            <a:endParaRPr lang="en-US"/>
          </a:p>
        </p:txBody>
      </p:sp>
      <p:sp>
        <p:nvSpPr>
          <p:cNvPr id="4" name="29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47BA1C-DDAE-4C50-9B78-A32783A79CA6}" type="datetime1">
              <a:rPr lang="tr-TR"/>
              <a:pPr>
                <a:defRPr/>
              </a:pPr>
              <a:t>16.04.2015</a:t>
            </a:fld>
            <a:endParaRPr lang="tr-TR"/>
          </a:p>
        </p:txBody>
      </p:sp>
      <p:sp>
        <p:nvSpPr>
          <p:cNvPr id="5" name="18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tr-TR"/>
              <a:t>Sabahattin Zaim İmam Hatip Ortaokulu</a:t>
            </a:r>
          </a:p>
        </p:txBody>
      </p:sp>
      <p:sp>
        <p:nvSpPr>
          <p:cNvPr id="6" name="2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F93E53-ED8F-4FC0-AADE-766D0DB985EF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4" name="9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F69BD7-0EC8-4EB7-B131-004B017D077D}" type="datetime1">
              <a:rPr lang="tr-TR"/>
              <a:pPr>
                <a:defRPr/>
              </a:pPr>
              <a:t>16.04.2015</a:t>
            </a:fld>
            <a:endParaRPr lang="tr-TR"/>
          </a:p>
        </p:txBody>
      </p:sp>
      <p:sp>
        <p:nvSpPr>
          <p:cNvPr id="5" name="21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tr-TR"/>
              <a:t>Sabahattin Zaim İmam Hatip Ortaokulu</a:t>
            </a:r>
          </a:p>
        </p:txBody>
      </p:sp>
      <p:sp>
        <p:nvSpPr>
          <p:cNvPr id="6" name="17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05A72E-186E-4AE5-A8A6-7E4A1DADF8E4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Dikey Başlık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4" name="9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E0DC69-188D-4A93-9067-07CEDD1F3EAD}" type="datetime1">
              <a:rPr lang="tr-TR"/>
              <a:pPr>
                <a:defRPr/>
              </a:pPr>
              <a:t>16.04.2015</a:t>
            </a:fld>
            <a:endParaRPr lang="tr-TR"/>
          </a:p>
        </p:txBody>
      </p:sp>
      <p:sp>
        <p:nvSpPr>
          <p:cNvPr id="5" name="21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tr-TR"/>
              <a:t>Sabahattin Zaim İmam Hatip Ortaokulu</a:t>
            </a:r>
          </a:p>
        </p:txBody>
      </p:sp>
      <p:sp>
        <p:nvSpPr>
          <p:cNvPr id="6" name="17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B38E57-2FB6-47EB-A950-68C97EF124A7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4" name="9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D53402-29A1-48DF-A760-EAC93C5667A7}" type="datetime1">
              <a:rPr lang="tr-TR"/>
              <a:pPr>
                <a:defRPr/>
              </a:pPr>
              <a:t>16.04.2015</a:t>
            </a:fld>
            <a:endParaRPr lang="tr-TR"/>
          </a:p>
        </p:txBody>
      </p:sp>
      <p:sp>
        <p:nvSpPr>
          <p:cNvPr id="5" name="21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tr-TR"/>
              <a:t>Sabahattin Zaim İmam Hatip Ortaokulu</a:t>
            </a:r>
          </a:p>
        </p:txBody>
      </p:sp>
      <p:sp>
        <p:nvSpPr>
          <p:cNvPr id="6" name="17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610E19-72C6-447B-B7B8-366D7CE783B8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tIns="0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20F5DC-7C48-432B-9B50-8A9BB9EB5508}" type="datetime1">
              <a:rPr lang="tr-TR"/>
              <a:pPr>
                <a:defRPr/>
              </a:pPr>
              <a:t>16.04.2015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tr-TR"/>
              <a:t>Sabahattin Zaim İmam Hatip Ortaokulu</a:t>
            </a:r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D4EE55-DFCA-426A-98CE-3658D57C1D9E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2 İçerik Yer Tutucusu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5" name="9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D07A93-D212-421F-9FE1-4105768D2FAA}" type="datetime1">
              <a:rPr lang="tr-TR"/>
              <a:pPr>
                <a:defRPr/>
              </a:pPr>
              <a:t>16.04.2015</a:t>
            </a:fld>
            <a:endParaRPr lang="tr-TR"/>
          </a:p>
        </p:txBody>
      </p:sp>
      <p:sp>
        <p:nvSpPr>
          <p:cNvPr id="6" name="21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tr-TR"/>
              <a:t>Sabahattin Zaim İmam Hatip Ortaokulu</a:t>
            </a:r>
          </a:p>
        </p:txBody>
      </p:sp>
      <p:sp>
        <p:nvSpPr>
          <p:cNvPr id="7" name="17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49C59B-B7DB-4B39-A1EA-08A65E377D66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4 İçerik Yer Tutucusu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6" name="5 İçerik Yer Tutucusu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7" name="9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6AB66A-9289-44F9-ADB8-D0265E10B6E9}" type="datetime1">
              <a:rPr lang="tr-TR"/>
              <a:pPr>
                <a:defRPr/>
              </a:pPr>
              <a:t>16.04.2015</a:t>
            </a:fld>
            <a:endParaRPr lang="tr-TR"/>
          </a:p>
        </p:txBody>
      </p:sp>
      <p:sp>
        <p:nvSpPr>
          <p:cNvPr id="8" name="21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tr-TR"/>
              <a:t>Sabahattin Zaim İmam Hatip Ortaokulu</a:t>
            </a:r>
          </a:p>
        </p:txBody>
      </p:sp>
      <p:sp>
        <p:nvSpPr>
          <p:cNvPr id="9" name="17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D8D1AE-76FD-4AFA-AD9E-36056A62C0C9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9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4AA764-0215-44C2-A90C-FF2A7AB5F5C5}" type="datetime1">
              <a:rPr lang="tr-TR"/>
              <a:pPr>
                <a:defRPr/>
              </a:pPr>
              <a:t>16.04.2015</a:t>
            </a:fld>
            <a:endParaRPr lang="tr-TR"/>
          </a:p>
        </p:txBody>
      </p:sp>
      <p:sp>
        <p:nvSpPr>
          <p:cNvPr id="4" name="21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tr-TR"/>
              <a:t>Sabahattin Zaim İmam Hatip Ortaokulu</a:t>
            </a:r>
          </a:p>
        </p:txBody>
      </p:sp>
      <p:sp>
        <p:nvSpPr>
          <p:cNvPr id="5" name="17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C5BA2A-4785-49FD-8BE1-45B54F2CF561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9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E13FC7-0383-4769-B319-26DC5585F659}" type="datetime1">
              <a:rPr lang="tr-TR"/>
              <a:pPr>
                <a:defRPr/>
              </a:pPr>
              <a:t>16.04.2015</a:t>
            </a:fld>
            <a:endParaRPr lang="tr-TR"/>
          </a:p>
        </p:txBody>
      </p:sp>
      <p:sp>
        <p:nvSpPr>
          <p:cNvPr id="3" name="21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tr-TR"/>
              <a:t>Sabahattin Zaim İmam Hatip Ortaokulu</a:t>
            </a:r>
          </a:p>
        </p:txBody>
      </p:sp>
      <p:sp>
        <p:nvSpPr>
          <p:cNvPr id="4" name="17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DB5A4F-336E-42EA-B28A-EC212BFCD009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2 Metin Yer Tutucusu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3 İçerik Yer Tutucusu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5" name="9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925824-A0AD-433F-B3D2-0BC21275926F}" type="datetime1">
              <a:rPr lang="tr-TR"/>
              <a:pPr>
                <a:defRPr/>
              </a:pPr>
              <a:t>16.04.2015</a:t>
            </a:fld>
            <a:endParaRPr lang="tr-TR"/>
          </a:p>
        </p:txBody>
      </p:sp>
      <p:sp>
        <p:nvSpPr>
          <p:cNvPr id="6" name="21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tr-TR"/>
              <a:t>Sabahattin Zaim İmam Hatip Ortaokulu</a:t>
            </a:r>
          </a:p>
        </p:txBody>
      </p:sp>
      <p:sp>
        <p:nvSpPr>
          <p:cNvPr id="7" name="17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27E780-303C-4DF0-8ADD-1B8E6383BE77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Tek Köşesi Kesik ve Yuvarlatılmış Dikdörtgen"/>
          <p:cNvSpPr/>
          <p:nvPr/>
        </p:nvSpPr>
        <p:spPr>
          <a:xfrm rot="420000" flipV="1">
            <a:off x="3165475" y="1108075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" name="5 Dik Üçgen"/>
          <p:cNvSpPr/>
          <p:nvPr/>
        </p:nvSpPr>
        <p:spPr>
          <a:xfrm rot="420000" flipV="1">
            <a:off x="8004175" y="5359400"/>
            <a:ext cx="155575" cy="155575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" name="6 Serbest Form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+mn-lt"/>
            </a:endParaRPr>
          </a:p>
        </p:txBody>
      </p:sp>
      <p:sp>
        <p:nvSpPr>
          <p:cNvPr id="8" name="7 Serbest Form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+mn-lt"/>
            </a:endParaRPr>
          </a:p>
        </p:txBody>
      </p:sp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lIns="45720" rIns="45720" bIns="45720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3" name="2 Resim Yer Tutucusu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tr-TR" noProof="0" smtClean="0"/>
              <a:t>Resim eklemek için simgeyi tıklatın</a:t>
            </a:r>
            <a:endParaRPr lang="en-US" noProof="0" dirty="0"/>
          </a:p>
        </p:txBody>
      </p:sp>
      <p:sp>
        <p:nvSpPr>
          <p:cNvPr id="9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0263DA-34F5-4844-960B-65CFA472A4BD}" type="datetime1">
              <a:rPr lang="tr-TR"/>
              <a:pPr>
                <a:defRPr/>
              </a:pPr>
              <a:t>16.04.2015</a:t>
            </a:fld>
            <a:endParaRPr lang="tr-TR"/>
          </a:p>
        </p:txBody>
      </p:sp>
      <p:sp>
        <p:nvSpPr>
          <p:cNvPr id="10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tr-TR"/>
              <a:t>Sabahattin Zaim İmam Hatip Ortaokulu</a:t>
            </a:r>
          </a:p>
        </p:txBody>
      </p:sp>
      <p:sp>
        <p:nvSpPr>
          <p:cNvPr id="11" name="6 Slayt Numarası Yer Tutucusu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E66989-9A2B-4649-B860-E85D83EF7DC2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Serbest Form"/>
          <p:cNvSpPr>
            <a:spLocks/>
          </p:cNvSpPr>
          <p:nvPr/>
        </p:nvSpPr>
        <p:spPr bwMode="auto">
          <a:xfrm>
            <a:off x="-9525" y="-7938"/>
            <a:ext cx="9163050" cy="104140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+mn-lt"/>
            </a:endParaRPr>
          </a:p>
        </p:txBody>
      </p:sp>
      <p:sp>
        <p:nvSpPr>
          <p:cNvPr id="8" name="7 Serbest Form"/>
          <p:cNvSpPr>
            <a:spLocks/>
          </p:cNvSpPr>
          <p:nvPr/>
        </p:nvSpPr>
        <p:spPr bwMode="auto">
          <a:xfrm>
            <a:off x="4381500" y="-7938"/>
            <a:ext cx="4762500" cy="6381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+mn-lt"/>
            </a:endParaRPr>
          </a:p>
        </p:txBody>
      </p:sp>
      <p:sp>
        <p:nvSpPr>
          <p:cNvPr id="1028" name="8 Başlık Yer Tutucusu"/>
          <p:cNvSpPr>
            <a:spLocks noGrp="1"/>
          </p:cNvSpPr>
          <p:nvPr>
            <p:ph type="title"/>
          </p:nvPr>
        </p:nvSpPr>
        <p:spPr bwMode="auto">
          <a:xfrm>
            <a:off x="457200" y="70485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tr-TR" smtClean="0"/>
              <a:t>Asıl başlık stili için tıklatın</a:t>
            </a:r>
            <a:endParaRPr lang="en-US" smtClean="0"/>
          </a:p>
        </p:txBody>
      </p:sp>
      <p:sp>
        <p:nvSpPr>
          <p:cNvPr id="1029" name="29 Metin Yer Tutucusu"/>
          <p:cNvSpPr>
            <a:spLocks noGrp="1"/>
          </p:cNvSpPr>
          <p:nvPr>
            <p:ph type="body" idx="1"/>
          </p:nvPr>
        </p:nvSpPr>
        <p:spPr bwMode="auto">
          <a:xfrm>
            <a:off x="457200" y="1935163"/>
            <a:ext cx="8229600" cy="438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smtClean="0"/>
          </a:p>
        </p:txBody>
      </p:sp>
      <p:sp>
        <p:nvSpPr>
          <p:cNvPr id="10" name="9 Veri Yer Tutucusu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  <a:latin typeface="Arial" charset="0"/>
              </a:defRPr>
            </a:lvl1pPr>
          </a:lstStyle>
          <a:p>
            <a:pPr>
              <a:defRPr/>
            </a:pPr>
            <a:fld id="{4F51AB34-2E97-46EB-9690-6BF706C9DD07}" type="datetime1">
              <a:rPr lang="tr-TR"/>
              <a:pPr>
                <a:defRPr/>
              </a:pPr>
              <a:t>16.04.2015</a:t>
            </a:fld>
            <a:endParaRPr lang="tr-TR"/>
          </a:p>
        </p:txBody>
      </p:sp>
      <p:sp>
        <p:nvSpPr>
          <p:cNvPr id="22" name="21 Altbilgi Yer Tutucusu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  <a:latin typeface="Arial" charset="0"/>
              </a:defRPr>
            </a:lvl1pPr>
          </a:lstStyle>
          <a:p>
            <a:pPr>
              <a:defRPr/>
            </a:pPr>
            <a:r>
              <a:rPr lang="tr-TR"/>
              <a:t>Sabahattin Zaim İmam Hatip Ortaokulu</a:t>
            </a:r>
          </a:p>
        </p:txBody>
      </p:sp>
      <p:sp>
        <p:nvSpPr>
          <p:cNvPr id="18" name="17 Slayt Numarası Yer Tutucusu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  <a:latin typeface="Arial" charset="0"/>
              </a:defRPr>
            </a:lvl1pPr>
          </a:lstStyle>
          <a:p>
            <a:pPr>
              <a:defRPr/>
            </a:pPr>
            <a:fld id="{A5187CB2-7512-443D-98BE-9ED53E909355}" type="slidenum">
              <a:rPr lang="tr-TR"/>
              <a:pPr>
                <a:defRPr/>
              </a:pPr>
              <a:t>‹#›</a:t>
            </a:fld>
            <a:endParaRPr lang="tr-TR"/>
          </a:p>
        </p:txBody>
      </p:sp>
      <p:grpSp>
        <p:nvGrpSpPr>
          <p:cNvPr id="1033" name="1 Grup"/>
          <p:cNvGrpSpPr>
            <a:grpSpLocks/>
          </p:cNvGrpSpPr>
          <p:nvPr/>
        </p:nvGrpSpPr>
        <p:grpSpPr bwMode="auto">
          <a:xfrm>
            <a:off x="-19050" y="203200"/>
            <a:ext cx="9180513" cy="647700"/>
            <a:chOff x="-19045" y="216550"/>
            <a:chExt cx="9180548" cy="649224"/>
          </a:xfrm>
        </p:grpSpPr>
        <p:sp>
          <p:nvSpPr>
            <p:cNvPr id="12" name="11 Serbest Form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13" name="12 Serbest Form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54" r:id="rId1"/>
    <p:sldLayoutId id="2147484146" r:id="rId2"/>
    <p:sldLayoutId id="2147484155" r:id="rId3"/>
    <p:sldLayoutId id="2147484147" r:id="rId4"/>
    <p:sldLayoutId id="2147484148" r:id="rId5"/>
    <p:sldLayoutId id="2147484149" r:id="rId6"/>
    <p:sldLayoutId id="2147484150" r:id="rId7"/>
    <p:sldLayoutId id="2147484151" r:id="rId8"/>
    <p:sldLayoutId id="2147484156" r:id="rId9"/>
    <p:sldLayoutId id="2147484152" r:id="rId10"/>
    <p:sldLayoutId id="2147484153" r:id="rId11"/>
  </p:sldLayoutIdLst>
  <p:hf sldNum="0" hd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5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9pPr>
    </p:titleStyle>
    <p:bodyStyle>
      <a:lvl1pPr marL="273050" indent="-273050" algn="l" rtl="0" eaLnBrk="0" fontAlgn="base" hangingPunct="0">
        <a:spcBef>
          <a:spcPct val="20000"/>
        </a:spcBef>
        <a:spcAft>
          <a:spcPct val="0"/>
        </a:spcAft>
        <a:buClr>
          <a:srgbClr val="0BD0D9"/>
        </a:buClr>
        <a:buSzPct val="95000"/>
        <a:buFont typeface="Wingdings 2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46063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itchFamily="18" charset="2"/>
        <a:buChar char="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06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 2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7450" indent="-209550" algn="l" rtl="0" eaLnBrk="0" fontAlgn="base" hangingPunct="0">
        <a:spcBef>
          <a:spcPct val="20000"/>
        </a:spcBef>
        <a:spcAft>
          <a:spcPct val="0"/>
        </a:spcAft>
        <a:buClr>
          <a:srgbClr val="0BD0D9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2088" indent="-209550" algn="l" rtl="0" eaLnBrk="0" fontAlgn="base" hangingPunct="0">
        <a:spcBef>
          <a:spcPct val="20000"/>
        </a:spcBef>
        <a:spcAft>
          <a:spcPct val="0"/>
        </a:spcAft>
        <a:buClr>
          <a:srgbClr val="10CF9B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Başlık"/>
          <p:cNvSpPr>
            <a:spLocks noGrp="1"/>
          </p:cNvSpPr>
          <p:nvPr>
            <p:ph type="title"/>
          </p:nvPr>
        </p:nvSpPr>
        <p:spPr>
          <a:xfrm>
            <a:off x="467544" y="2564904"/>
            <a:ext cx="8229600" cy="422275"/>
          </a:xfrm>
          <a:solidFill>
            <a:schemeClr val="bg1"/>
          </a:solidFill>
        </p:spPr>
        <p:txBody>
          <a:bodyPr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tr-TR" sz="54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SABAHATTİN ZAİM İMAM HATİP ORTAOKULU</a:t>
            </a:r>
            <a:endParaRPr lang="tr-TR" sz="5400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147" name="Alt Başlık 2"/>
          <p:cNvSpPr>
            <a:spLocks noGrp="1"/>
          </p:cNvSpPr>
          <p:nvPr>
            <p:ph idx="1"/>
          </p:nvPr>
        </p:nvSpPr>
        <p:spPr>
          <a:xfrm>
            <a:off x="539750" y="4437063"/>
            <a:ext cx="8229600" cy="1655762"/>
          </a:xfrm>
        </p:spPr>
        <p:txBody>
          <a:bodyPr>
            <a:normAutofit lnSpcReduction="10000"/>
          </a:bodyPr>
          <a:lstStyle/>
          <a:p>
            <a:pPr marL="274320" indent="-274320" algn="ctr" eaLnBrk="1" fontAlgn="auto" hangingPunct="1">
              <a:spcAft>
                <a:spcPts val="0"/>
              </a:spcAft>
              <a:buClr>
                <a:schemeClr val="accent3"/>
              </a:buClr>
              <a:buFont typeface="Wingdings 2" pitchFamily="18" charset="2"/>
              <a:buNone/>
              <a:defRPr/>
            </a:pPr>
            <a:r>
              <a:rPr lang="tr-TR" sz="3200" dirty="0" smtClean="0">
                <a:solidFill>
                  <a:schemeClr val="tx2">
                    <a:lumMod val="75000"/>
                  </a:schemeClr>
                </a:solidFill>
                <a:latin typeface="Arial Rounded MT Bold" pitchFamily="34" charset="0"/>
              </a:rPr>
              <a:t>5.sınıflar:  5/B</a:t>
            </a:r>
          </a:p>
          <a:p>
            <a:pPr marL="274320" indent="-274320" algn="ctr" eaLnBrk="1" fontAlgn="auto" hangingPunct="1">
              <a:spcAft>
                <a:spcPts val="0"/>
              </a:spcAft>
              <a:buClr>
                <a:schemeClr val="accent3"/>
              </a:buClr>
              <a:buFont typeface="Wingdings 2" pitchFamily="18" charset="2"/>
              <a:buNone/>
              <a:defRPr/>
            </a:pPr>
            <a:r>
              <a:rPr lang="tr-TR" sz="3200" dirty="0" smtClean="0">
                <a:solidFill>
                  <a:schemeClr val="tx2">
                    <a:lumMod val="75000"/>
                  </a:schemeClr>
                </a:solidFill>
                <a:latin typeface="Arial Rounded MT Bold" pitchFamily="34" charset="0"/>
              </a:rPr>
              <a:t>6.Sınıflar : 6/D</a:t>
            </a:r>
          </a:p>
          <a:p>
            <a:pPr marL="274320" indent="-274320" algn="ctr" eaLnBrk="1" fontAlgn="auto" hangingPunct="1">
              <a:spcAft>
                <a:spcPts val="0"/>
              </a:spcAft>
              <a:buClr>
                <a:schemeClr val="accent3"/>
              </a:buClr>
              <a:buFont typeface="Wingdings 2" pitchFamily="18" charset="2"/>
              <a:buNone/>
              <a:defRPr/>
            </a:pPr>
            <a:r>
              <a:rPr lang="tr-TR" sz="3200" dirty="0" smtClean="0">
                <a:solidFill>
                  <a:schemeClr val="tx2">
                    <a:lumMod val="75000"/>
                  </a:schemeClr>
                </a:solidFill>
                <a:latin typeface="Arial Rounded MT Bold" pitchFamily="34" charset="0"/>
              </a:rPr>
              <a:t>7.Sınıflar : 7/B</a:t>
            </a:r>
            <a:endParaRPr lang="tr-TR" sz="3200" dirty="0" smtClean="0">
              <a:solidFill>
                <a:schemeClr val="tx2">
                  <a:lumMod val="75000"/>
                </a:schemeClr>
              </a:solidFill>
              <a:latin typeface="Arial Rounded MT Bold" pitchFamily="34" charset="0"/>
            </a:endParaRPr>
          </a:p>
        </p:txBody>
      </p:sp>
      <p:sp>
        <p:nvSpPr>
          <p:cNvPr id="6" name="5 Veri Yer Tutucusu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C3FF9CEB-35C9-441B-80A7-162EB2F30754}" type="datetime1">
              <a:rPr lang="tr-TR"/>
              <a:pPr>
                <a:defRPr/>
              </a:pPr>
              <a:t>16.04.2015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tr-TR"/>
              <a:t>Sabahattin Zaim İmam Hatip Ortaokulu</a:t>
            </a:r>
          </a:p>
        </p:txBody>
      </p:sp>
      <p:sp>
        <p:nvSpPr>
          <p:cNvPr id="7" name="Alt Başlık 2"/>
          <p:cNvSpPr txBox="1">
            <a:spLocks/>
          </p:cNvSpPr>
          <p:nvPr/>
        </p:nvSpPr>
        <p:spPr bwMode="auto">
          <a:xfrm>
            <a:off x="683568" y="2996952"/>
            <a:ext cx="8229600" cy="1655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marL="274320" marR="0" lvl="0" indent="-27432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 pitchFamily="18" charset="2"/>
              <a:buNone/>
              <a:tabLst/>
              <a:defRPr/>
            </a:pPr>
            <a:r>
              <a:rPr kumimoji="0" lang="tr-TR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BİLGİ YARIŞMASI</a:t>
            </a:r>
          </a:p>
          <a:p>
            <a:pPr marL="274320" marR="0" lvl="0" indent="-27432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 pitchFamily="18" charset="2"/>
              <a:buNone/>
              <a:tabLst/>
              <a:defRPr/>
            </a:pPr>
            <a:r>
              <a:rPr kumimoji="0" lang="tr-TR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FOTOĞRAFLARI</a:t>
            </a:r>
          </a:p>
        </p:txBody>
      </p:sp>
    </p:spTree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Veri Yer Tutucusu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11CDE340-15F5-43D7-9878-CD603D6D8782}" type="datetime1">
              <a:rPr lang="tr-TR"/>
              <a:pPr>
                <a:defRPr/>
              </a:pPr>
              <a:t>16.04.2015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tr-TR"/>
              <a:t>Sabahattin Zaim İmam Hatip Ortaokulu</a:t>
            </a:r>
          </a:p>
        </p:txBody>
      </p:sp>
      <p:sp>
        <p:nvSpPr>
          <p:cNvPr id="7" name="6 İçerik Yer Tutucusu"/>
          <p:cNvSpPr>
            <a:spLocks noGrp="1"/>
          </p:cNvSpPr>
          <p:nvPr>
            <p:ph idx="1"/>
          </p:nvPr>
        </p:nvSpPr>
        <p:spPr>
          <a:xfrm>
            <a:off x="457200" y="692695"/>
            <a:ext cx="8229600" cy="5631905"/>
          </a:xfrm>
        </p:spPr>
        <p:txBody>
          <a:bodyPr/>
          <a:lstStyle/>
          <a:p>
            <a:endParaRPr lang="tr-TR" dirty="0"/>
          </a:p>
        </p:txBody>
      </p:sp>
      <p:pic>
        <p:nvPicPr>
          <p:cNvPr id="106498" name="Picture 2" descr="C:\Users\ince\Desktop\okul foto\yarışma\Camera\20150415_13083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Veri Yer Tutucusu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11CDE340-15F5-43D7-9878-CD603D6D8782}" type="datetime1">
              <a:rPr lang="tr-TR"/>
              <a:pPr>
                <a:defRPr/>
              </a:pPr>
              <a:t>16.04.2015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tr-TR"/>
              <a:t>Sabahattin Zaim İmam Hatip Ortaokulu</a:t>
            </a:r>
          </a:p>
        </p:txBody>
      </p:sp>
      <p:sp>
        <p:nvSpPr>
          <p:cNvPr id="7" name="6 İçerik Yer Tutucusu"/>
          <p:cNvSpPr>
            <a:spLocks noGrp="1"/>
          </p:cNvSpPr>
          <p:nvPr>
            <p:ph idx="1"/>
          </p:nvPr>
        </p:nvSpPr>
        <p:spPr>
          <a:xfrm>
            <a:off x="457200" y="692695"/>
            <a:ext cx="8229600" cy="5631905"/>
          </a:xfrm>
        </p:spPr>
        <p:txBody>
          <a:bodyPr/>
          <a:lstStyle/>
          <a:p>
            <a:endParaRPr lang="tr-TR" dirty="0"/>
          </a:p>
        </p:txBody>
      </p:sp>
      <p:pic>
        <p:nvPicPr>
          <p:cNvPr id="107522" name="Picture 2" descr="C:\Users\ince\Desktop\okul foto\yarışma\Camera\20150415_13090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Veri Yer Tutucusu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11CDE340-15F5-43D7-9878-CD603D6D8782}" type="datetime1">
              <a:rPr lang="tr-TR"/>
              <a:pPr>
                <a:defRPr/>
              </a:pPr>
              <a:t>16.04.2015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tr-TR"/>
              <a:t>Sabahattin Zaim İmam Hatip Ortaokulu</a:t>
            </a:r>
          </a:p>
        </p:txBody>
      </p:sp>
      <p:sp>
        <p:nvSpPr>
          <p:cNvPr id="7" name="6 İçerik Yer Tutucusu"/>
          <p:cNvSpPr>
            <a:spLocks noGrp="1"/>
          </p:cNvSpPr>
          <p:nvPr>
            <p:ph idx="1"/>
          </p:nvPr>
        </p:nvSpPr>
        <p:spPr>
          <a:xfrm>
            <a:off x="457200" y="692695"/>
            <a:ext cx="8229600" cy="5631905"/>
          </a:xfrm>
        </p:spPr>
        <p:txBody>
          <a:bodyPr/>
          <a:lstStyle/>
          <a:p>
            <a:endParaRPr lang="tr-TR" dirty="0"/>
          </a:p>
        </p:txBody>
      </p:sp>
      <p:pic>
        <p:nvPicPr>
          <p:cNvPr id="108546" name="Picture 2" descr="C:\Users\ince\Desktop\okul foto\yarışma\Camera\20150415_13091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Veri Yer Tutucusu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11CDE340-15F5-43D7-9878-CD603D6D8782}" type="datetime1">
              <a:rPr lang="tr-TR"/>
              <a:pPr>
                <a:defRPr/>
              </a:pPr>
              <a:t>16.04.2015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tr-TR"/>
              <a:t>Sabahattin Zaim İmam Hatip Ortaokulu</a:t>
            </a:r>
          </a:p>
        </p:txBody>
      </p:sp>
      <p:sp>
        <p:nvSpPr>
          <p:cNvPr id="7" name="6 İçerik Yer Tutucusu"/>
          <p:cNvSpPr>
            <a:spLocks noGrp="1"/>
          </p:cNvSpPr>
          <p:nvPr>
            <p:ph idx="1"/>
          </p:nvPr>
        </p:nvSpPr>
        <p:spPr>
          <a:xfrm>
            <a:off x="457200" y="692695"/>
            <a:ext cx="8229600" cy="5631905"/>
          </a:xfrm>
        </p:spPr>
        <p:txBody>
          <a:bodyPr/>
          <a:lstStyle/>
          <a:p>
            <a:endParaRPr lang="tr-TR" dirty="0"/>
          </a:p>
        </p:txBody>
      </p:sp>
      <p:pic>
        <p:nvPicPr>
          <p:cNvPr id="109570" name="Picture 2" descr="C:\Users\ince\Desktop\okul foto\yarışma\Camera\20150416_11424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Veri Yer Tutucusu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11CDE340-15F5-43D7-9878-CD603D6D8782}" type="datetime1">
              <a:rPr lang="tr-TR"/>
              <a:pPr>
                <a:defRPr/>
              </a:pPr>
              <a:t>16.04.2015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tr-TR"/>
              <a:t>Sabahattin Zaim İmam Hatip Ortaokulu</a:t>
            </a:r>
          </a:p>
        </p:txBody>
      </p:sp>
      <p:sp>
        <p:nvSpPr>
          <p:cNvPr id="7" name="6 İçerik Yer Tutucusu"/>
          <p:cNvSpPr>
            <a:spLocks noGrp="1"/>
          </p:cNvSpPr>
          <p:nvPr>
            <p:ph idx="1"/>
          </p:nvPr>
        </p:nvSpPr>
        <p:spPr>
          <a:xfrm>
            <a:off x="457200" y="692695"/>
            <a:ext cx="8229600" cy="5631905"/>
          </a:xfrm>
        </p:spPr>
        <p:txBody>
          <a:bodyPr/>
          <a:lstStyle/>
          <a:p>
            <a:endParaRPr lang="tr-TR" dirty="0"/>
          </a:p>
        </p:txBody>
      </p:sp>
      <p:pic>
        <p:nvPicPr>
          <p:cNvPr id="110594" name="Picture 2" descr="C:\Users\ince\Desktop\okul foto\yarışma\Camera\20150416_11431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Veri Yer Tutucusu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11CDE340-15F5-43D7-9878-CD603D6D8782}" type="datetime1">
              <a:rPr lang="tr-TR"/>
              <a:pPr>
                <a:defRPr/>
              </a:pPr>
              <a:t>16.04.2015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tr-TR"/>
              <a:t>Sabahattin Zaim İmam Hatip Ortaokulu</a:t>
            </a:r>
          </a:p>
        </p:txBody>
      </p:sp>
      <p:sp>
        <p:nvSpPr>
          <p:cNvPr id="7" name="6 İçerik Yer Tutucusu"/>
          <p:cNvSpPr>
            <a:spLocks noGrp="1"/>
          </p:cNvSpPr>
          <p:nvPr>
            <p:ph idx="1"/>
          </p:nvPr>
        </p:nvSpPr>
        <p:spPr>
          <a:xfrm>
            <a:off x="457200" y="692695"/>
            <a:ext cx="8229600" cy="5631905"/>
          </a:xfrm>
        </p:spPr>
        <p:txBody>
          <a:bodyPr/>
          <a:lstStyle/>
          <a:p>
            <a:endParaRPr lang="tr-TR" dirty="0"/>
          </a:p>
        </p:txBody>
      </p:sp>
      <p:pic>
        <p:nvPicPr>
          <p:cNvPr id="111618" name="Picture 2" descr="C:\Users\ince\Desktop\okul foto\yarışma\Camera\20150416_12254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Veri Yer Tutucusu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11CDE340-15F5-43D7-9878-CD603D6D8782}" type="datetime1">
              <a:rPr lang="tr-TR"/>
              <a:pPr>
                <a:defRPr/>
              </a:pPr>
              <a:t>16.04.2015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tr-TR"/>
              <a:t>Sabahattin Zaim İmam Hatip Ortaokulu</a:t>
            </a:r>
          </a:p>
        </p:txBody>
      </p:sp>
      <p:sp>
        <p:nvSpPr>
          <p:cNvPr id="7" name="6 İçerik Yer Tutucusu"/>
          <p:cNvSpPr>
            <a:spLocks noGrp="1"/>
          </p:cNvSpPr>
          <p:nvPr>
            <p:ph idx="1"/>
          </p:nvPr>
        </p:nvSpPr>
        <p:spPr>
          <a:xfrm>
            <a:off x="457200" y="692695"/>
            <a:ext cx="8229600" cy="5631905"/>
          </a:xfrm>
        </p:spPr>
        <p:txBody>
          <a:bodyPr/>
          <a:lstStyle/>
          <a:p>
            <a:endParaRPr lang="tr-TR" dirty="0"/>
          </a:p>
        </p:txBody>
      </p:sp>
      <p:pic>
        <p:nvPicPr>
          <p:cNvPr id="112642" name="Picture 2" descr="C:\Users\ince\Desktop\okul foto\yarışma\Camera\20150416_12255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Veri Yer Tutucusu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11CDE340-15F5-43D7-9878-CD603D6D8782}" type="datetime1">
              <a:rPr lang="tr-TR"/>
              <a:pPr>
                <a:defRPr/>
              </a:pPr>
              <a:t>16.04.2015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tr-TR"/>
              <a:t>Sabahattin Zaim İmam Hatip Ortaokulu</a:t>
            </a:r>
          </a:p>
        </p:txBody>
      </p:sp>
      <p:sp>
        <p:nvSpPr>
          <p:cNvPr id="7" name="6 İçerik Yer Tutucusu"/>
          <p:cNvSpPr>
            <a:spLocks noGrp="1"/>
          </p:cNvSpPr>
          <p:nvPr>
            <p:ph idx="1"/>
          </p:nvPr>
        </p:nvSpPr>
        <p:spPr>
          <a:xfrm>
            <a:off x="457200" y="692695"/>
            <a:ext cx="8229600" cy="5631905"/>
          </a:xfrm>
        </p:spPr>
        <p:txBody>
          <a:bodyPr/>
          <a:lstStyle/>
          <a:p>
            <a:endParaRPr lang="tr-TR" dirty="0"/>
          </a:p>
        </p:txBody>
      </p:sp>
      <p:pic>
        <p:nvPicPr>
          <p:cNvPr id="113666" name="Picture 2" descr="C:\Users\ince\Desktop\okul foto\yarışma\Camera\20150416_12265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Veri Yer Tutucusu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11CDE340-15F5-43D7-9878-CD603D6D8782}" type="datetime1">
              <a:rPr lang="tr-TR"/>
              <a:pPr>
                <a:defRPr/>
              </a:pPr>
              <a:t>16.04.2015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tr-TR"/>
              <a:t>Sabahattin Zaim İmam Hatip Ortaokulu</a:t>
            </a:r>
          </a:p>
        </p:txBody>
      </p:sp>
      <p:sp>
        <p:nvSpPr>
          <p:cNvPr id="7" name="6 İçerik Yer Tutucusu"/>
          <p:cNvSpPr>
            <a:spLocks noGrp="1"/>
          </p:cNvSpPr>
          <p:nvPr>
            <p:ph idx="1"/>
          </p:nvPr>
        </p:nvSpPr>
        <p:spPr>
          <a:xfrm>
            <a:off x="457200" y="692695"/>
            <a:ext cx="8229600" cy="5631905"/>
          </a:xfrm>
        </p:spPr>
        <p:txBody>
          <a:bodyPr/>
          <a:lstStyle/>
          <a:p>
            <a:endParaRPr lang="tr-TR" dirty="0"/>
          </a:p>
        </p:txBody>
      </p:sp>
      <p:pic>
        <p:nvPicPr>
          <p:cNvPr id="6150" name="Picture 6" descr="C:\Users\ince\Desktop\okul foto\yarışma\Camera\20150414_09470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323368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Veri Yer Tutucusu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11CDE340-15F5-43D7-9878-CD603D6D8782}" type="datetime1">
              <a:rPr lang="tr-TR"/>
              <a:pPr>
                <a:defRPr/>
              </a:pPr>
              <a:t>16.04.2015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tr-TR"/>
              <a:t>Sabahattin Zaim İmam Hatip Ortaokulu</a:t>
            </a:r>
          </a:p>
        </p:txBody>
      </p:sp>
      <p:sp>
        <p:nvSpPr>
          <p:cNvPr id="7" name="6 İçerik Yer Tutucusu"/>
          <p:cNvSpPr>
            <a:spLocks noGrp="1"/>
          </p:cNvSpPr>
          <p:nvPr>
            <p:ph idx="1"/>
          </p:nvPr>
        </p:nvSpPr>
        <p:spPr>
          <a:xfrm>
            <a:off x="457200" y="692695"/>
            <a:ext cx="8229600" cy="5631905"/>
          </a:xfrm>
        </p:spPr>
        <p:txBody>
          <a:bodyPr/>
          <a:lstStyle/>
          <a:p>
            <a:endParaRPr lang="tr-TR" dirty="0"/>
          </a:p>
        </p:txBody>
      </p:sp>
      <p:pic>
        <p:nvPicPr>
          <p:cNvPr id="99330" name="Picture 2" descr="C:\Users\ince\Desktop\okul foto\yarışma\Camera\20150414_09472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Veri Yer Tutucusu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11CDE340-15F5-43D7-9878-CD603D6D8782}" type="datetime1">
              <a:rPr lang="tr-TR"/>
              <a:pPr>
                <a:defRPr/>
              </a:pPr>
              <a:t>16.04.2015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tr-TR"/>
              <a:t>Sabahattin Zaim İmam Hatip Ortaokulu</a:t>
            </a:r>
          </a:p>
        </p:txBody>
      </p:sp>
      <p:sp>
        <p:nvSpPr>
          <p:cNvPr id="7" name="6 İçerik Yer Tutucusu"/>
          <p:cNvSpPr>
            <a:spLocks noGrp="1"/>
          </p:cNvSpPr>
          <p:nvPr>
            <p:ph idx="1"/>
          </p:nvPr>
        </p:nvSpPr>
        <p:spPr>
          <a:xfrm>
            <a:off x="457200" y="692695"/>
            <a:ext cx="8229600" cy="5631905"/>
          </a:xfrm>
        </p:spPr>
        <p:txBody>
          <a:bodyPr/>
          <a:lstStyle/>
          <a:p>
            <a:endParaRPr lang="tr-TR" dirty="0"/>
          </a:p>
        </p:txBody>
      </p:sp>
      <p:pic>
        <p:nvPicPr>
          <p:cNvPr id="100354" name="Picture 2" descr="C:\Users\ince\Desktop\okul foto\yarışma\Camera\20150414_09474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304800"/>
            <a:ext cx="9144000" cy="7162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Veri Yer Tutucusu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11CDE340-15F5-43D7-9878-CD603D6D8782}" type="datetime1">
              <a:rPr lang="tr-TR"/>
              <a:pPr>
                <a:defRPr/>
              </a:pPr>
              <a:t>16.04.2015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tr-TR"/>
              <a:t>Sabahattin Zaim İmam Hatip Ortaokulu</a:t>
            </a:r>
          </a:p>
        </p:txBody>
      </p:sp>
      <p:sp>
        <p:nvSpPr>
          <p:cNvPr id="7" name="6 İçerik Yer Tutucusu"/>
          <p:cNvSpPr>
            <a:spLocks noGrp="1"/>
          </p:cNvSpPr>
          <p:nvPr>
            <p:ph idx="1"/>
          </p:nvPr>
        </p:nvSpPr>
        <p:spPr>
          <a:xfrm>
            <a:off x="457200" y="692695"/>
            <a:ext cx="8229600" cy="5631905"/>
          </a:xfrm>
        </p:spPr>
        <p:txBody>
          <a:bodyPr/>
          <a:lstStyle/>
          <a:p>
            <a:endParaRPr lang="tr-TR" dirty="0"/>
          </a:p>
        </p:txBody>
      </p:sp>
      <p:pic>
        <p:nvPicPr>
          <p:cNvPr id="101378" name="Picture 2" descr="C:\Users\ince\Desktop\okul foto\yarışma\Camera\20150415_12465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65100"/>
            <a:ext cx="9143999" cy="70231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Veri Yer Tutucusu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11CDE340-15F5-43D7-9878-CD603D6D8782}" type="datetime1">
              <a:rPr lang="tr-TR"/>
              <a:pPr>
                <a:defRPr/>
              </a:pPr>
              <a:t>16.04.2015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tr-TR"/>
              <a:t>Sabahattin Zaim İmam Hatip Ortaokulu</a:t>
            </a:r>
          </a:p>
        </p:txBody>
      </p:sp>
      <p:sp>
        <p:nvSpPr>
          <p:cNvPr id="7" name="6 İçerik Yer Tutucusu"/>
          <p:cNvSpPr>
            <a:spLocks noGrp="1"/>
          </p:cNvSpPr>
          <p:nvPr>
            <p:ph idx="1"/>
          </p:nvPr>
        </p:nvSpPr>
        <p:spPr>
          <a:xfrm>
            <a:off x="457200" y="692695"/>
            <a:ext cx="8229600" cy="5631905"/>
          </a:xfrm>
        </p:spPr>
        <p:txBody>
          <a:bodyPr/>
          <a:lstStyle/>
          <a:p>
            <a:endParaRPr lang="tr-TR" dirty="0"/>
          </a:p>
        </p:txBody>
      </p:sp>
      <p:pic>
        <p:nvPicPr>
          <p:cNvPr id="102402" name="Picture 2" descr="C:\Users\ince\Desktop\okul foto\yarışma\Camera\20150415_12470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Veri Yer Tutucusu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11CDE340-15F5-43D7-9878-CD603D6D8782}" type="datetime1">
              <a:rPr lang="tr-TR"/>
              <a:pPr>
                <a:defRPr/>
              </a:pPr>
              <a:t>16.04.2015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tr-TR"/>
              <a:t>Sabahattin Zaim İmam Hatip Ortaokulu</a:t>
            </a:r>
          </a:p>
        </p:txBody>
      </p:sp>
      <p:sp>
        <p:nvSpPr>
          <p:cNvPr id="7" name="6 İçerik Yer Tutucusu"/>
          <p:cNvSpPr>
            <a:spLocks noGrp="1"/>
          </p:cNvSpPr>
          <p:nvPr>
            <p:ph idx="1"/>
          </p:nvPr>
        </p:nvSpPr>
        <p:spPr>
          <a:xfrm>
            <a:off x="457200" y="692695"/>
            <a:ext cx="8229600" cy="5631905"/>
          </a:xfrm>
        </p:spPr>
        <p:txBody>
          <a:bodyPr/>
          <a:lstStyle/>
          <a:p>
            <a:endParaRPr lang="tr-TR" dirty="0"/>
          </a:p>
        </p:txBody>
      </p:sp>
      <p:pic>
        <p:nvPicPr>
          <p:cNvPr id="103426" name="Picture 2" descr="C:\Users\ince\Desktop\okul foto\yarışma\Camera\20150415_13014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Veri Yer Tutucusu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11CDE340-15F5-43D7-9878-CD603D6D8782}" type="datetime1">
              <a:rPr lang="tr-TR"/>
              <a:pPr>
                <a:defRPr/>
              </a:pPr>
              <a:t>16.04.2015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tr-TR"/>
              <a:t>Sabahattin Zaim İmam Hatip Ortaokulu</a:t>
            </a:r>
          </a:p>
        </p:txBody>
      </p:sp>
      <p:sp>
        <p:nvSpPr>
          <p:cNvPr id="7" name="6 İçerik Yer Tutucusu"/>
          <p:cNvSpPr>
            <a:spLocks noGrp="1"/>
          </p:cNvSpPr>
          <p:nvPr>
            <p:ph idx="1"/>
          </p:nvPr>
        </p:nvSpPr>
        <p:spPr>
          <a:xfrm>
            <a:off x="457200" y="692695"/>
            <a:ext cx="8229600" cy="5631905"/>
          </a:xfrm>
        </p:spPr>
        <p:txBody>
          <a:bodyPr/>
          <a:lstStyle/>
          <a:p>
            <a:endParaRPr lang="tr-TR" dirty="0"/>
          </a:p>
        </p:txBody>
      </p:sp>
      <p:pic>
        <p:nvPicPr>
          <p:cNvPr id="104450" name="Picture 2" descr="C:\Users\ince\Desktop\okul foto\yarışma\Camera\20150415_13071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Veri Yer Tutucusu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11CDE340-15F5-43D7-9878-CD603D6D8782}" type="datetime1">
              <a:rPr lang="tr-TR"/>
              <a:pPr>
                <a:defRPr/>
              </a:pPr>
              <a:t>16.04.2015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tr-TR"/>
              <a:t>Sabahattin Zaim İmam Hatip Ortaokulu</a:t>
            </a:r>
          </a:p>
        </p:txBody>
      </p:sp>
      <p:sp>
        <p:nvSpPr>
          <p:cNvPr id="7" name="6 İçerik Yer Tutucusu"/>
          <p:cNvSpPr>
            <a:spLocks noGrp="1"/>
          </p:cNvSpPr>
          <p:nvPr>
            <p:ph idx="1"/>
          </p:nvPr>
        </p:nvSpPr>
        <p:spPr>
          <a:xfrm>
            <a:off x="457200" y="692695"/>
            <a:ext cx="8229600" cy="5631905"/>
          </a:xfrm>
        </p:spPr>
        <p:txBody>
          <a:bodyPr/>
          <a:lstStyle/>
          <a:p>
            <a:endParaRPr lang="tr-TR" dirty="0"/>
          </a:p>
        </p:txBody>
      </p:sp>
      <p:pic>
        <p:nvPicPr>
          <p:cNvPr id="105474" name="Picture 2" descr="C:\Users\ince\Desktop\okul foto\yarışma\Camera\20150415_13073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9105658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kış">
  <a:themeElements>
    <a:clrScheme name="Akış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Akış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Güven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is Teması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Akış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ppt/theme/themeOverride2.xml><?xml version="1.0" encoding="utf-8"?>
<a:themeOverride xmlns:a="http://schemas.openxmlformats.org/drawingml/2006/main">
  <a:clrScheme name="Akış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424</TotalTime>
  <Words>126</Words>
  <Application>Microsoft Office PowerPoint</Application>
  <PresentationFormat>Ekran Gösterisi (4:3)</PresentationFormat>
  <Paragraphs>43</Paragraphs>
  <Slides>17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Slayt Başlıkları</vt:lpstr>
      </vt:variant>
      <vt:variant>
        <vt:i4>17</vt:i4>
      </vt:variant>
    </vt:vector>
  </HeadingPairs>
  <TitlesOfParts>
    <vt:vector size="18" baseType="lpstr">
      <vt:lpstr>Akış</vt:lpstr>
      <vt:lpstr>SABAHATTİN ZAİM İMAM HATİP ORTAOKULU</vt:lpstr>
      <vt:lpstr>Slayt 2</vt:lpstr>
      <vt:lpstr>Slayt 3</vt:lpstr>
      <vt:lpstr>Slayt 4</vt:lpstr>
      <vt:lpstr>Slayt 5</vt:lpstr>
      <vt:lpstr>Slayt 6</vt:lpstr>
      <vt:lpstr>Slayt 7</vt:lpstr>
      <vt:lpstr>Slayt 8</vt:lpstr>
      <vt:lpstr>Slayt 9</vt:lpstr>
      <vt:lpstr>Slayt 10</vt:lpstr>
      <vt:lpstr>Slayt 11</vt:lpstr>
      <vt:lpstr>Slayt 12</vt:lpstr>
      <vt:lpstr>Slayt 13</vt:lpstr>
      <vt:lpstr>Slayt 14</vt:lpstr>
      <vt:lpstr>Slayt 15</vt:lpstr>
      <vt:lpstr>Slayt 16</vt:lpstr>
      <vt:lpstr>Slayt 17</vt:lpstr>
    </vt:vector>
  </TitlesOfParts>
  <Company>F_s_M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ŞEHİT POLİS SABRİ KÜN  İLKÖĞRETİM OKULU</dc:title>
  <dc:creator>PERFECT XP PC1</dc:creator>
  <cp:lastModifiedBy>ince</cp:lastModifiedBy>
  <cp:revision>76</cp:revision>
  <dcterms:created xsi:type="dcterms:W3CDTF">2009-05-12T08:33:59Z</dcterms:created>
  <dcterms:modified xsi:type="dcterms:W3CDTF">2015-04-16T20:54:59Z</dcterms:modified>
</cp:coreProperties>
</file>